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5"/>
  </p:notesMasterIdLst>
  <p:sldIdLst>
    <p:sldId id="256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D45EE-74B5-4FC8-9081-4B756948C617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EB71D-C2A7-47E8-8002-5ED94081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85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© 365Careers, 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1" y="990600"/>
            <a:ext cx="79248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533400" y="609600"/>
            <a:ext cx="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1" y="540266"/>
            <a:ext cx="1752600" cy="501134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622300" y="482600"/>
            <a:ext cx="3505200" cy="533400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EA7C73-CA7F-4DD8-B13D-390AF00C0797}" type="datetime1">
              <a:rPr lang="en-US" smtClean="0"/>
              <a:t>12/16/2014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0BDB47BD-B0F4-4E19-8FB3-3497B202BA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52600"/>
            <a:ext cx="2590800" cy="1066800"/>
          </a:xfr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6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31EE9-760F-440F-A68B-C135C185A61C}" type="datetime1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47533-CC30-499C-8B54-DE6DB0811977}" type="datetime1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47BD-B0F4-4E19-8FB3-3497B202B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8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376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658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10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New</cp:lastModifiedBy>
  <cp:revision>13</cp:revision>
  <dcterms:created xsi:type="dcterms:W3CDTF">2006-08-16T00:00:00Z</dcterms:created>
  <dcterms:modified xsi:type="dcterms:W3CDTF">2014-12-16T13:18:44Z</dcterms:modified>
</cp:coreProperties>
</file>